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U6YppoQJPOSvZJg2KbJ73zFrL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4e973ef8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d4e973ef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d4e973ef8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d4e973ef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d4e973ef8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d4e973ef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d4e973ef8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d4e973ef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d4e973ef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d4e973ef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d4e973ef8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d4e973ef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d4e973ef8_3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d4e973ef8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d4e973ef8_3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d4e973ef8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d4e973ef8_3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d4e973ef8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d4e973ef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d4e973e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d4e973ef8_3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d4e973ef8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7d4e973ef8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925" y="190475"/>
            <a:ext cx="9160899" cy="64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7d4e973ef8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5" y="1590225"/>
            <a:ext cx="11753598" cy="49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7d4e973ef8_3_10"/>
          <p:cNvSpPr txBox="1"/>
          <p:nvPr/>
        </p:nvSpPr>
        <p:spPr>
          <a:xfrm>
            <a:off x="2328347" y="385481"/>
            <a:ext cx="8102100" cy="461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Pembangkitan Debit Inflow Bendungan Bili-Bili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7d4e973ef8_3_10"/>
          <p:cNvSpPr txBox="1"/>
          <p:nvPr/>
        </p:nvSpPr>
        <p:spPr>
          <a:xfrm>
            <a:off x="2459872" y="1100944"/>
            <a:ext cx="810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Menggunakan Data Hujan Satelit CHIRPS Terkoreksi</a:t>
            </a:r>
            <a:endParaRPr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86" y="1305015"/>
            <a:ext cx="5904614" cy="19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0428" y="1289135"/>
            <a:ext cx="5904614" cy="19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428" y="3595141"/>
            <a:ext cx="5904614" cy="199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386" y="3579262"/>
            <a:ext cx="5904614" cy="206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/>
          <p:nvPr/>
        </p:nvSpPr>
        <p:spPr>
          <a:xfrm>
            <a:off x="2317897" y="462256"/>
            <a:ext cx="8102010" cy="46166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GRAFIK KETEERSEDIAAN AIR BENDUNGAN BILI-BILI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7d4e973ef8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413350"/>
            <a:ext cx="740092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7d4e973ef8_2_36"/>
          <p:cNvSpPr txBox="1"/>
          <p:nvPr/>
        </p:nvSpPr>
        <p:spPr>
          <a:xfrm>
            <a:off x="8006200" y="629275"/>
            <a:ext cx="31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Rencana Neraca Air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7d4e973ef8_2_36"/>
          <p:cNvSpPr txBox="1"/>
          <p:nvPr/>
        </p:nvSpPr>
        <p:spPr>
          <a:xfrm>
            <a:off x="8158600" y="1209625"/>
            <a:ext cx="312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D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*masih on going</a:t>
            </a:r>
            <a:endParaRPr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7d4e973ef8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75" y="240075"/>
            <a:ext cx="4130924" cy="64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7d4e973ef8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899" y="1212000"/>
            <a:ext cx="7224602" cy="443400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7d4e973ef8_2_23"/>
          <p:cNvSpPr/>
          <p:nvPr/>
        </p:nvSpPr>
        <p:spPr>
          <a:xfrm>
            <a:off x="10918525" y="2985375"/>
            <a:ext cx="396600" cy="36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1</a:t>
            </a:r>
            <a:endParaRPr/>
          </a:p>
        </p:txBody>
      </p:sp>
      <p:sp>
        <p:nvSpPr>
          <p:cNvPr id="92" name="Google Shape;92;g27d4e973ef8_2_23"/>
          <p:cNvSpPr/>
          <p:nvPr/>
        </p:nvSpPr>
        <p:spPr>
          <a:xfrm>
            <a:off x="10006200" y="4546925"/>
            <a:ext cx="396600" cy="36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2</a:t>
            </a:r>
            <a:endParaRPr/>
          </a:p>
        </p:txBody>
      </p:sp>
      <p:sp>
        <p:nvSpPr>
          <p:cNvPr id="93" name="Google Shape;93;g27d4e973ef8_2_23"/>
          <p:cNvSpPr/>
          <p:nvPr/>
        </p:nvSpPr>
        <p:spPr>
          <a:xfrm>
            <a:off x="6776575" y="2985375"/>
            <a:ext cx="396600" cy="36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3</a:t>
            </a:r>
            <a:endParaRPr/>
          </a:p>
        </p:txBody>
      </p:sp>
      <p:sp>
        <p:nvSpPr>
          <p:cNvPr id="94" name="Google Shape;94;g27d4e973ef8_2_23"/>
          <p:cNvSpPr/>
          <p:nvPr/>
        </p:nvSpPr>
        <p:spPr>
          <a:xfrm>
            <a:off x="7277550" y="2503100"/>
            <a:ext cx="396600" cy="36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4</a:t>
            </a:r>
            <a:endParaRPr/>
          </a:p>
        </p:txBody>
      </p:sp>
      <p:sp>
        <p:nvSpPr>
          <p:cNvPr id="95" name="Google Shape;95;g27d4e973ef8_2_23"/>
          <p:cNvSpPr txBox="1"/>
          <p:nvPr/>
        </p:nvSpPr>
        <p:spPr>
          <a:xfrm>
            <a:off x="5730650" y="437650"/>
            <a:ext cx="4131000" cy="461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Titik Perhitungan Kehandalan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d4e973ef8_3_0"/>
          <p:cNvSpPr txBox="1"/>
          <p:nvPr>
            <p:ph type="title"/>
          </p:nvPr>
        </p:nvSpPr>
        <p:spPr>
          <a:xfrm>
            <a:off x="7880950" y="887325"/>
            <a:ext cx="2901900" cy="647100"/>
          </a:xfrm>
          <a:prstGeom prst="rect">
            <a:avLst/>
          </a:prstGeom>
          <a:solidFill>
            <a:srgbClr val="F9CB9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Diagram Alir Analisis Data Hujan</a:t>
            </a:r>
            <a:endParaRPr b="1" sz="2500"/>
          </a:p>
        </p:txBody>
      </p:sp>
      <p:pic>
        <p:nvPicPr>
          <p:cNvPr id="101" name="Google Shape;101;g27d4e973ef8_3_0"/>
          <p:cNvPicPr preferRelativeResize="0"/>
          <p:nvPr/>
        </p:nvPicPr>
        <p:blipFill rotWithShape="1">
          <a:blip r:embed="rId3">
            <a:alphaModFix/>
          </a:blip>
          <a:srcRect b="32468" l="0" r="0" t="0"/>
          <a:stretch/>
        </p:blipFill>
        <p:spPr>
          <a:xfrm>
            <a:off x="6498550" y="2825425"/>
            <a:ext cx="5599500" cy="2805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g27d4e973ef8_3_0"/>
          <p:cNvSpPr txBox="1"/>
          <p:nvPr>
            <p:ph type="title"/>
          </p:nvPr>
        </p:nvSpPr>
        <p:spPr>
          <a:xfrm>
            <a:off x="626325" y="5899725"/>
            <a:ext cx="4519800" cy="4905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Konsep Penyusunan RAAT Satelit</a:t>
            </a:r>
            <a:endParaRPr b="1" sz="2500"/>
          </a:p>
        </p:txBody>
      </p:sp>
      <p:sp>
        <p:nvSpPr>
          <p:cNvPr id="103" name="Google Shape;103;g27d4e973ef8_3_0"/>
          <p:cNvSpPr/>
          <p:nvPr/>
        </p:nvSpPr>
        <p:spPr>
          <a:xfrm>
            <a:off x="2588725" y="5183675"/>
            <a:ext cx="396600" cy="647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7d4e973ef8_3_0"/>
          <p:cNvSpPr/>
          <p:nvPr/>
        </p:nvSpPr>
        <p:spPr>
          <a:xfrm flipH="1" rot="10800000">
            <a:off x="9035500" y="1697625"/>
            <a:ext cx="396600" cy="818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g27d4e973ef8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194935" cy="4878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7d4e973ef8_3_5"/>
          <p:cNvPicPr preferRelativeResize="0"/>
          <p:nvPr/>
        </p:nvPicPr>
        <p:blipFill rotWithShape="1">
          <a:blip r:embed="rId3">
            <a:alphaModFix/>
          </a:blip>
          <a:srcRect b="0" l="0" r="0" t="19633"/>
          <a:stretch/>
        </p:blipFill>
        <p:spPr>
          <a:xfrm>
            <a:off x="159850" y="784700"/>
            <a:ext cx="3091250" cy="24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7d4e973ef8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875" y="762663"/>
            <a:ext cx="2648851" cy="19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7d4e973ef8_3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100" y="679644"/>
            <a:ext cx="2808750" cy="20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7d4e973ef8_3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725" y="699100"/>
            <a:ext cx="3091250" cy="222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7d4e973ef8_3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450" y="4301610"/>
            <a:ext cx="2492150" cy="15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7d4e973ef8_3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7150" y="3771425"/>
            <a:ext cx="4712374" cy="2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7d4e973ef8_3_5"/>
          <p:cNvSpPr txBox="1"/>
          <p:nvPr>
            <p:ph type="title"/>
          </p:nvPr>
        </p:nvSpPr>
        <p:spPr>
          <a:xfrm>
            <a:off x="214450" y="59425"/>
            <a:ext cx="3410100" cy="4905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QC Data CH Observasi</a:t>
            </a:r>
            <a:endParaRPr b="1" sz="2500"/>
          </a:p>
        </p:txBody>
      </p:sp>
      <p:sp>
        <p:nvSpPr>
          <p:cNvPr id="117" name="Google Shape;117;g27d4e973ef8_3_5"/>
          <p:cNvSpPr txBox="1"/>
          <p:nvPr>
            <p:ph type="title"/>
          </p:nvPr>
        </p:nvSpPr>
        <p:spPr>
          <a:xfrm>
            <a:off x="214450" y="879175"/>
            <a:ext cx="11676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8656"/>
              <a:buNone/>
            </a:pPr>
            <a:r>
              <a:rPr b="1" lang="en-ID" sz="1005"/>
              <a:t>1.  </a:t>
            </a:r>
            <a:r>
              <a:rPr b="1" lang="en-ID" sz="1005"/>
              <a:t>Uji Independensi</a:t>
            </a:r>
            <a:endParaRPr b="1" sz="1005"/>
          </a:p>
        </p:txBody>
      </p:sp>
      <p:sp>
        <p:nvSpPr>
          <p:cNvPr id="118" name="Google Shape;118;g27d4e973ef8_3_5"/>
          <p:cNvSpPr txBox="1"/>
          <p:nvPr>
            <p:ph type="title"/>
          </p:nvPr>
        </p:nvSpPr>
        <p:spPr>
          <a:xfrm>
            <a:off x="3411000" y="679650"/>
            <a:ext cx="14391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2. Mass Curve Analysis</a:t>
            </a:r>
            <a:endParaRPr b="1" sz="1005"/>
          </a:p>
        </p:txBody>
      </p:sp>
      <p:sp>
        <p:nvSpPr>
          <p:cNvPr id="119" name="Google Shape;119;g27d4e973ef8_3_5"/>
          <p:cNvSpPr txBox="1"/>
          <p:nvPr>
            <p:ph type="title"/>
          </p:nvPr>
        </p:nvSpPr>
        <p:spPr>
          <a:xfrm>
            <a:off x="6584450" y="505450"/>
            <a:ext cx="19728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8656"/>
              <a:buNone/>
            </a:pPr>
            <a:r>
              <a:rPr b="1" lang="en-ID" sz="1005"/>
              <a:t>3. Uji Trend dan Kestationeran Data</a:t>
            </a:r>
            <a:endParaRPr b="1" sz="1005"/>
          </a:p>
        </p:txBody>
      </p:sp>
      <p:sp>
        <p:nvSpPr>
          <p:cNvPr id="120" name="Google Shape;120;g27d4e973ef8_3_5"/>
          <p:cNvSpPr txBox="1"/>
          <p:nvPr>
            <p:ph type="title"/>
          </p:nvPr>
        </p:nvSpPr>
        <p:spPr>
          <a:xfrm>
            <a:off x="9683575" y="505450"/>
            <a:ext cx="11676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4. Uji Outlier</a:t>
            </a:r>
            <a:endParaRPr b="1" sz="1005"/>
          </a:p>
        </p:txBody>
      </p:sp>
      <p:sp>
        <p:nvSpPr>
          <p:cNvPr id="121" name="Google Shape;121;g27d4e973ef8_3_5"/>
          <p:cNvSpPr txBox="1"/>
          <p:nvPr>
            <p:ph type="title"/>
          </p:nvPr>
        </p:nvSpPr>
        <p:spPr>
          <a:xfrm>
            <a:off x="542638" y="3730425"/>
            <a:ext cx="16266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8656"/>
              <a:buNone/>
            </a:pPr>
            <a:r>
              <a:rPr b="1" lang="en-ID" sz="1005"/>
              <a:t>5. Pengecekan Lokasi stasiun CH</a:t>
            </a:r>
            <a:endParaRPr b="1" sz="1005"/>
          </a:p>
        </p:txBody>
      </p:sp>
      <p:pic>
        <p:nvPicPr>
          <p:cNvPr id="122" name="Google Shape;122;g27d4e973ef8_3_5"/>
          <p:cNvPicPr preferRelativeResize="0"/>
          <p:nvPr/>
        </p:nvPicPr>
        <p:blipFill rotWithShape="1">
          <a:blip r:embed="rId9">
            <a:alphaModFix/>
          </a:blip>
          <a:srcRect b="0" l="0" r="4671" t="0"/>
          <a:stretch/>
        </p:blipFill>
        <p:spPr>
          <a:xfrm>
            <a:off x="2743800" y="4217450"/>
            <a:ext cx="3557089" cy="19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7d4e973ef8_3_5"/>
          <p:cNvSpPr txBox="1"/>
          <p:nvPr>
            <p:ph type="title"/>
          </p:nvPr>
        </p:nvSpPr>
        <p:spPr>
          <a:xfrm>
            <a:off x="3065775" y="3730425"/>
            <a:ext cx="25908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8656"/>
              <a:buNone/>
            </a:pPr>
            <a:r>
              <a:rPr b="1" lang="en-ID" sz="1005"/>
              <a:t>6. Pengisian Data CH yang hilang Menggunakan IDW</a:t>
            </a:r>
            <a:endParaRPr b="1" sz="1005"/>
          </a:p>
        </p:txBody>
      </p:sp>
      <p:sp>
        <p:nvSpPr>
          <p:cNvPr id="124" name="Google Shape;124;g27d4e973ef8_3_5"/>
          <p:cNvSpPr txBox="1"/>
          <p:nvPr>
            <p:ph type="title"/>
          </p:nvPr>
        </p:nvSpPr>
        <p:spPr>
          <a:xfrm>
            <a:off x="7374700" y="3382350"/>
            <a:ext cx="2130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8656"/>
              <a:buNone/>
            </a:pPr>
            <a:r>
              <a:rPr b="1" lang="en-ID" sz="1005"/>
              <a:t>7. Data Curah Hujan Observasi Ter-QC</a:t>
            </a:r>
            <a:endParaRPr b="1" sz="100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7d4e973ef8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38" y="1269050"/>
            <a:ext cx="4342951" cy="24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7d4e973ef8_3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502" y="1297141"/>
            <a:ext cx="4217036" cy="237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7d4e973ef8_3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063" y="3776850"/>
            <a:ext cx="4832243" cy="28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7d4e973ef8_3_43"/>
          <p:cNvSpPr txBox="1"/>
          <p:nvPr>
            <p:ph type="title"/>
          </p:nvPr>
        </p:nvSpPr>
        <p:spPr>
          <a:xfrm>
            <a:off x="214450" y="59425"/>
            <a:ext cx="5797500" cy="6456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Perbandingan Data Satelit yang Digunakan</a:t>
            </a:r>
            <a:endParaRPr b="1" sz="2500"/>
          </a:p>
        </p:txBody>
      </p:sp>
      <p:sp>
        <p:nvSpPr>
          <p:cNvPr id="133" name="Google Shape;133;g27d4e973ef8_3_43"/>
          <p:cNvSpPr txBox="1"/>
          <p:nvPr>
            <p:ph type="title"/>
          </p:nvPr>
        </p:nvSpPr>
        <p:spPr>
          <a:xfrm>
            <a:off x="931925" y="1269050"/>
            <a:ext cx="861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GSMAP G</a:t>
            </a:r>
            <a:endParaRPr b="1" sz="1005"/>
          </a:p>
        </p:txBody>
      </p:sp>
      <p:sp>
        <p:nvSpPr>
          <p:cNvPr id="134" name="Google Shape;134;g27d4e973ef8_3_43"/>
          <p:cNvSpPr txBox="1"/>
          <p:nvPr>
            <p:ph type="title"/>
          </p:nvPr>
        </p:nvSpPr>
        <p:spPr>
          <a:xfrm>
            <a:off x="7454950" y="1198800"/>
            <a:ext cx="861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GSMAP</a:t>
            </a:r>
            <a:endParaRPr b="1" sz="1005"/>
          </a:p>
        </p:txBody>
      </p:sp>
      <p:sp>
        <p:nvSpPr>
          <p:cNvPr id="135" name="Google Shape;135;g27d4e973ef8_3_43"/>
          <p:cNvSpPr txBox="1"/>
          <p:nvPr>
            <p:ph type="title"/>
          </p:nvPr>
        </p:nvSpPr>
        <p:spPr>
          <a:xfrm>
            <a:off x="4564275" y="3702025"/>
            <a:ext cx="6435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CHIRPS</a:t>
            </a:r>
            <a:endParaRPr b="1" sz="100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7d4e973ef8_3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857475"/>
            <a:ext cx="5254684" cy="2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7d4e973ef8_3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06" y="3657790"/>
            <a:ext cx="5377095" cy="276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7d4e973ef8_3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5000" y="857474"/>
            <a:ext cx="4680936" cy="27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7d4e973ef8_3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068" y="3657800"/>
            <a:ext cx="4802031" cy="2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7d4e973ef8_3_51"/>
          <p:cNvSpPr txBox="1"/>
          <p:nvPr>
            <p:ph type="title"/>
          </p:nvPr>
        </p:nvSpPr>
        <p:spPr>
          <a:xfrm>
            <a:off x="214450" y="59425"/>
            <a:ext cx="2346300" cy="4905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Koreksi Satelit</a:t>
            </a:r>
            <a:endParaRPr b="1" sz="2500"/>
          </a:p>
        </p:txBody>
      </p:sp>
      <p:sp>
        <p:nvSpPr>
          <p:cNvPr id="145" name="Google Shape;145;g27d4e973ef8_3_51"/>
          <p:cNvSpPr txBox="1"/>
          <p:nvPr>
            <p:ph type="title"/>
          </p:nvPr>
        </p:nvSpPr>
        <p:spPr>
          <a:xfrm>
            <a:off x="2768700" y="601075"/>
            <a:ext cx="861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CH RIngan</a:t>
            </a:r>
            <a:endParaRPr b="1" sz="1005"/>
          </a:p>
        </p:txBody>
      </p:sp>
      <p:sp>
        <p:nvSpPr>
          <p:cNvPr id="146" name="Google Shape;146;g27d4e973ef8_3_51"/>
          <p:cNvSpPr txBox="1"/>
          <p:nvPr>
            <p:ph type="title"/>
          </p:nvPr>
        </p:nvSpPr>
        <p:spPr>
          <a:xfrm>
            <a:off x="9192775" y="549925"/>
            <a:ext cx="861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CH Sedang</a:t>
            </a:r>
            <a:endParaRPr b="1" sz="1005"/>
          </a:p>
        </p:txBody>
      </p:sp>
      <p:sp>
        <p:nvSpPr>
          <p:cNvPr id="147" name="Google Shape;147;g27d4e973ef8_3_51"/>
          <p:cNvSpPr txBox="1"/>
          <p:nvPr/>
        </p:nvSpPr>
        <p:spPr>
          <a:xfrm>
            <a:off x="890650" y="6420075"/>
            <a:ext cx="11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66.29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0.88</a:t>
            </a:r>
            <a:endParaRPr b="1"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g27d4e973ef8_3_51"/>
          <p:cNvSpPr txBox="1"/>
          <p:nvPr/>
        </p:nvSpPr>
        <p:spPr>
          <a:xfrm>
            <a:off x="1026850" y="977225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151.9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0.26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27d4e973ef8_3_51"/>
          <p:cNvSpPr txBox="1"/>
          <p:nvPr/>
        </p:nvSpPr>
        <p:spPr>
          <a:xfrm>
            <a:off x="7413800" y="977225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839.21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-0.041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27d4e973ef8_3_51"/>
          <p:cNvSpPr txBox="1"/>
          <p:nvPr/>
        </p:nvSpPr>
        <p:spPr>
          <a:xfrm>
            <a:off x="7467225" y="3817900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456.77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0.93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7d4e973ef8_3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00" y="1030675"/>
            <a:ext cx="4808025" cy="27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7d4e973ef8_3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400" y="3881725"/>
            <a:ext cx="4680431" cy="27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7d4e973ef8_3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400" y="1030673"/>
            <a:ext cx="4251401" cy="25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7d4e973ef8_3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400" y="3799375"/>
            <a:ext cx="4337976" cy="25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7d4e973ef8_3_60"/>
          <p:cNvSpPr txBox="1"/>
          <p:nvPr>
            <p:ph type="title"/>
          </p:nvPr>
        </p:nvSpPr>
        <p:spPr>
          <a:xfrm>
            <a:off x="2929500" y="774275"/>
            <a:ext cx="8619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CH Lebat</a:t>
            </a:r>
            <a:endParaRPr b="1" sz="1005"/>
          </a:p>
        </p:txBody>
      </p:sp>
      <p:sp>
        <p:nvSpPr>
          <p:cNvPr id="160" name="Google Shape;160;g27d4e973ef8_3_60"/>
          <p:cNvSpPr txBox="1"/>
          <p:nvPr>
            <p:ph type="title"/>
          </p:nvPr>
        </p:nvSpPr>
        <p:spPr>
          <a:xfrm>
            <a:off x="9155650" y="705175"/>
            <a:ext cx="1148700" cy="325500"/>
          </a:xfrm>
          <a:prstGeom prst="rect">
            <a:avLst/>
          </a:prstGeom>
          <a:solidFill>
            <a:srgbClr val="6FA8DC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ID" sz="1005"/>
              <a:t>CH Sangat Lebat</a:t>
            </a:r>
            <a:endParaRPr b="1" sz="1005"/>
          </a:p>
        </p:txBody>
      </p:sp>
      <p:sp>
        <p:nvSpPr>
          <p:cNvPr id="161" name="Google Shape;161;g27d4e973ef8_3_60"/>
          <p:cNvSpPr txBox="1"/>
          <p:nvPr>
            <p:ph type="title"/>
          </p:nvPr>
        </p:nvSpPr>
        <p:spPr>
          <a:xfrm>
            <a:off x="214450" y="59425"/>
            <a:ext cx="2346300" cy="4905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500"/>
              <a:t>Koreksi Satelit</a:t>
            </a:r>
            <a:endParaRPr b="1" sz="2500"/>
          </a:p>
        </p:txBody>
      </p:sp>
      <p:sp>
        <p:nvSpPr>
          <p:cNvPr id="162" name="Google Shape;162;g27d4e973ef8_3_60"/>
          <p:cNvSpPr txBox="1"/>
          <p:nvPr/>
        </p:nvSpPr>
        <p:spPr>
          <a:xfrm>
            <a:off x="3265825" y="1187525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2303.70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0.263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g27d4e973ef8_3_60"/>
          <p:cNvSpPr txBox="1"/>
          <p:nvPr/>
        </p:nvSpPr>
        <p:spPr>
          <a:xfrm>
            <a:off x="3356400" y="4011875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1586.82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0.965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27d4e973ef8_3_60"/>
          <p:cNvSpPr txBox="1"/>
          <p:nvPr/>
        </p:nvSpPr>
        <p:spPr>
          <a:xfrm>
            <a:off x="7887800" y="1900550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10871.62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0.463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27d4e973ef8_3_60"/>
          <p:cNvSpPr txBox="1"/>
          <p:nvPr/>
        </p:nvSpPr>
        <p:spPr>
          <a:xfrm>
            <a:off x="7792825" y="4473575"/>
            <a:ext cx="15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RMSE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32.66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Korelasi : </a:t>
            </a:r>
            <a:r>
              <a:rPr lang="en-ID" sz="900">
                <a:solidFill>
                  <a:schemeClr val="dk1"/>
                </a:solidFill>
                <a:highlight>
                  <a:srgbClr val="F5F5F5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0.852</a:t>
            </a:r>
            <a:endParaRPr sz="900">
              <a:solidFill>
                <a:schemeClr val="dk1"/>
              </a:solidFill>
              <a:highlight>
                <a:srgbClr val="F5F5F5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7d4e973ef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5" y="745050"/>
            <a:ext cx="11840951" cy="5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7d4e973ef8_2_0"/>
          <p:cNvSpPr txBox="1"/>
          <p:nvPr/>
        </p:nvSpPr>
        <p:spPr>
          <a:xfrm>
            <a:off x="3987450" y="176700"/>
            <a:ext cx="4131000" cy="461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Skema Model Hidrologi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7d4e973ef8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725" y="1029325"/>
            <a:ext cx="8550975" cy="5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7d4e973ef8_3_24"/>
          <p:cNvSpPr txBox="1"/>
          <p:nvPr/>
        </p:nvSpPr>
        <p:spPr>
          <a:xfrm>
            <a:off x="2328347" y="385481"/>
            <a:ext cx="8102100" cy="461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Pengambilan Grid Satelit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2023-09-04T03:35:12Z</dcterms:created>
  <dc:creator>CDMU</dc:creator>
</cp:coreProperties>
</file>